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8A3AC-A2FA-4C47-9F14-45B673E54FB6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76F5B-B2BF-AA41-B164-AEBB30A0ABE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196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76F5B-B2BF-AA41-B164-AEBB30A0ABE2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392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72191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7663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4318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6228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97745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898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4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9631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7025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96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6973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C48243E-F361-B044-B1F8-C75A93DB76C3}" type="datetimeFigureOut">
              <a:rPr kumimoji="1" lang="zh-TW" altLang="en-US" smtClean="0"/>
              <a:t>2023/3/20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11FBCBF-329F-DB49-BA3A-C75D63E0460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3690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EB67B4-E7F0-DB48-BD88-7F9E6D94E1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下載專區</a:t>
            </a:r>
            <a:r>
              <a:rPr kumimoji="1" lang="en-US" altLang="zh-TW" dirty="0"/>
              <a:t>PPT</a:t>
            </a:r>
            <a:r>
              <a:rPr kumimoji="1" lang="zh-TW" altLang="en-US" dirty="0"/>
              <a:t>檔</a:t>
            </a:r>
            <a:r>
              <a:rPr kumimoji="1" lang="en-US" altLang="zh-TW" dirty="0"/>
              <a:t>ok</a:t>
            </a:r>
            <a:endParaRPr kumimoji="1"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34463AA-38CA-3E4B-ACCB-C3FF5E9E4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TW" dirty="0"/>
              <a:t>2023</a:t>
            </a:r>
            <a:r>
              <a:rPr kumimoji="1" lang="zh-TW" altLang="en-US" dirty="0"/>
              <a:t>新版 </a:t>
            </a:r>
            <a:r>
              <a:rPr kumimoji="1" lang="en-US" altLang="zh-TW"/>
              <a:t>ppt</a:t>
            </a:r>
            <a:r>
              <a:rPr kumimoji="1" lang="zh-TW" altLang="en-US"/>
              <a:t>檔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085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86B9C2-C2BF-514C-82A8-35A18FC0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下載專區</a:t>
            </a:r>
            <a:r>
              <a:rPr kumimoji="1" lang="en-US" altLang="zh-TW" dirty="0"/>
              <a:t>PPT</a:t>
            </a:r>
            <a:r>
              <a:rPr kumimoji="1" lang="zh-TW" altLang="en-US" dirty="0"/>
              <a:t>檔</a:t>
            </a:r>
            <a:r>
              <a:rPr kumimoji="1" lang="en-US" altLang="zh-TW" dirty="0"/>
              <a:t>ok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7568FA-E9BB-5E43-923B-81BC346AE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v2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2243111"/>
      </p:ext>
    </p:extLst>
  </p:cSld>
  <p:clrMapOvr>
    <a:masterClrMapping/>
  </p:clrMapOvr>
</p:sld>
</file>

<file path=ppt/theme/theme1.xml><?xml version="1.0" encoding="utf-8"?>
<a:theme xmlns:a="http://schemas.openxmlformats.org/drawingml/2006/main" name="包裹">
  <a:themeElements>
    <a:clrScheme name="包裹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包裹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包裹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{EF8F70E6-D52C-194E-A7B9-020F149AB0E7}tf10001120</Template>
  <TotalTime>2834</TotalTime>
  <Words>16</Words>
  <Application>Microsoft Macintosh PowerPoint</Application>
  <PresentationFormat>寬螢幕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MT</vt:lpstr>
      <vt:lpstr>包裹</vt:lpstr>
      <vt:lpstr>下載專區PPT檔ok</vt:lpstr>
      <vt:lpstr>下載專區PPT檔ok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偉茂全系列產品型錄</dc:title>
  <dc:creator>Microsoft Office User</dc:creator>
  <cp:lastModifiedBy>Microsoft Office User</cp:lastModifiedBy>
  <cp:revision>2</cp:revision>
  <dcterms:created xsi:type="dcterms:W3CDTF">2023-03-20T03:36:06Z</dcterms:created>
  <dcterms:modified xsi:type="dcterms:W3CDTF">2023-03-22T02:50:54Z</dcterms:modified>
</cp:coreProperties>
</file>